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5" r:id="rId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CB2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9FA-4E3E-4270-90EE-85F64069B334}" type="datetimeFigureOut">
              <a:rPr lang="th-TH" smtClean="0"/>
              <a:pPr/>
              <a:t>05/06/62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FBF1-E871-426F-B951-B58ED5FF147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52036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9FA-4E3E-4270-90EE-85F64069B334}" type="datetimeFigureOut">
              <a:rPr lang="th-TH" smtClean="0"/>
              <a:pPr/>
              <a:t>05/06/62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FBF1-E871-426F-B951-B58ED5FF147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53370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9FA-4E3E-4270-90EE-85F64069B334}" type="datetimeFigureOut">
              <a:rPr lang="th-TH" smtClean="0"/>
              <a:pPr/>
              <a:t>05/06/62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FBF1-E871-426F-B951-B58ED5FF147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74126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9FA-4E3E-4270-90EE-85F64069B334}" type="datetimeFigureOut">
              <a:rPr lang="th-TH" smtClean="0"/>
              <a:pPr/>
              <a:t>05/06/62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FBF1-E871-426F-B951-B58ED5FF147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310996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9FA-4E3E-4270-90EE-85F64069B334}" type="datetimeFigureOut">
              <a:rPr lang="th-TH" smtClean="0"/>
              <a:pPr/>
              <a:t>05/06/62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FBF1-E871-426F-B951-B58ED5FF147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38619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9FA-4E3E-4270-90EE-85F64069B334}" type="datetimeFigureOut">
              <a:rPr lang="th-TH" smtClean="0"/>
              <a:pPr/>
              <a:t>05/06/62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FBF1-E871-426F-B951-B58ED5FF147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929536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9FA-4E3E-4270-90EE-85F64069B334}" type="datetimeFigureOut">
              <a:rPr lang="th-TH" smtClean="0"/>
              <a:pPr/>
              <a:t>05/06/62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FBF1-E871-426F-B951-B58ED5FF147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798198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9FA-4E3E-4270-90EE-85F64069B334}" type="datetimeFigureOut">
              <a:rPr lang="th-TH" smtClean="0"/>
              <a:pPr/>
              <a:t>05/06/62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FBF1-E871-426F-B951-B58ED5FF147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20533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9FA-4E3E-4270-90EE-85F64069B334}" type="datetimeFigureOut">
              <a:rPr lang="th-TH" smtClean="0"/>
              <a:pPr/>
              <a:t>05/06/62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FBF1-E871-426F-B951-B58ED5FF147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477475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9FA-4E3E-4270-90EE-85F64069B334}" type="datetimeFigureOut">
              <a:rPr lang="th-TH" smtClean="0"/>
              <a:pPr/>
              <a:t>05/06/62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FBF1-E871-426F-B951-B58ED5FF147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97977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9FA-4E3E-4270-90EE-85F64069B334}" type="datetimeFigureOut">
              <a:rPr lang="th-TH" smtClean="0"/>
              <a:pPr/>
              <a:t>05/06/62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FBF1-E871-426F-B951-B58ED5FF147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000202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459FA-4E3E-4270-90EE-85F64069B334}" type="datetimeFigureOut">
              <a:rPr lang="th-TH" smtClean="0"/>
              <a:pPr/>
              <a:t>05/06/62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FFBF1-E871-426F-B951-B58ED5FF147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98452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.ubu.ac.th/index.php/Main/office/101/5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914400" y="1981200"/>
            <a:ext cx="7772400" cy="1219200"/>
          </a:xfrm>
        </p:spPr>
        <p:txBody>
          <a:bodyPr>
            <a:normAutofit/>
          </a:bodyPr>
          <a:lstStyle/>
          <a:p>
            <a:pPr lvl="0"/>
            <a:r>
              <a:rPr lang="th-TH" sz="6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การให้บริการงานบริหารทั่วไป</a:t>
            </a:r>
            <a:endParaRPr lang="en-US" sz="6000" dirty="0">
              <a:solidFill>
                <a:schemeClr val="tx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1045029" y="3238500"/>
            <a:ext cx="7772400" cy="876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6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คณะวิทยาศาสตร์</a:t>
            </a:r>
            <a:endParaRPr lang="en-US" sz="6000" dirty="0">
              <a:solidFill>
                <a:schemeClr val="tx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หน้ายิ้ม 6"/>
          <p:cNvSpPr/>
          <p:nvPr/>
        </p:nvSpPr>
        <p:spPr>
          <a:xfrm>
            <a:off x="7413171" y="3352800"/>
            <a:ext cx="914400" cy="8763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ม้วนกระดาษแนวนอน 7"/>
          <p:cNvSpPr/>
          <p:nvPr/>
        </p:nvSpPr>
        <p:spPr>
          <a:xfrm>
            <a:off x="609601" y="1371600"/>
            <a:ext cx="8077200" cy="3505200"/>
          </a:xfrm>
          <a:prstGeom prst="horizontalScroll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853985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914400" y="8382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th-TH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</a:p>
          <a:p>
            <a:endParaRPr lang="en-US" sz="4000" dirty="0">
              <a:solidFill>
                <a:schemeClr val="tx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ชื่อเรื่อง 1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7772400" cy="1447800"/>
          </a:xfrm>
        </p:spPr>
        <p:txBody>
          <a:bodyPr>
            <a:noAutofit/>
          </a:bodyPr>
          <a:lstStyle/>
          <a:p>
            <a:pPr lvl="0"/>
            <a:r>
              <a:rPr lang="th-TH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การขอใช้สถานที่และห้องประชุม </a:t>
            </a:r>
            <a:br>
              <a:rPr lang="th-TH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อาคารวิจัย คณะวิทยาศาสตร์</a:t>
            </a:r>
            <a:endParaRPr lang="en-US" sz="4000" b="1" dirty="0">
              <a:solidFill>
                <a:schemeClr val="tx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ชื่อเรื่อง 1"/>
          <p:cNvSpPr txBox="1">
            <a:spLocks/>
          </p:cNvSpPr>
          <p:nvPr/>
        </p:nvSpPr>
        <p:spPr>
          <a:xfrm>
            <a:off x="2133600" y="3820885"/>
            <a:ext cx="5257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การขอใช้รถยนต์ส่วนราชการ </a:t>
            </a:r>
          </a:p>
          <a:p>
            <a:r>
              <a:rPr lang="th-TH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คณะวิทยาศาสตร์</a:t>
            </a:r>
            <a:endParaRPr lang="en-US" sz="4000" b="1" dirty="0">
              <a:solidFill>
                <a:schemeClr val="tx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1" name="วงรี 20"/>
          <p:cNvSpPr/>
          <p:nvPr/>
        </p:nvSpPr>
        <p:spPr>
          <a:xfrm>
            <a:off x="1758043" y="762000"/>
            <a:ext cx="6196693" cy="18288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วงรี 21"/>
          <p:cNvSpPr/>
          <p:nvPr/>
        </p:nvSpPr>
        <p:spPr>
          <a:xfrm>
            <a:off x="2133600" y="3505200"/>
            <a:ext cx="5257800" cy="19812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พระอาทิตย์ 22"/>
          <p:cNvSpPr/>
          <p:nvPr/>
        </p:nvSpPr>
        <p:spPr>
          <a:xfrm>
            <a:off x="8077200" y="152400"/>
            <a:ext cx="8382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344511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914400" y="8382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th-TH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</a:p>
          <a:p>
            <a:endParaRPr lang="en-US" sz="4000" dirty="0">
              <a:solidFill>
                <a:schemeClr val="tx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ชื่อเรื่อง 1"/>
          <p:cNvSpPr>
            <a:spLocks noGrp="1"/>
          </p:cNvSpPr>
          <p:nvPr>
            <p:ph type="ctrTitle"/>
          </p:nvPr>
        </p:nvSpPr>
        <p:spPr>
          <a:xfrm>
            <a:off x="947057" y="1436914"/>
            <a:ext cx="7772400" cy="1447800"/>
          </a:xfrm>
        </p:spPr>
        <p:txBody>
          <a:bodyPr>
            <a:noAutofit/>
          </a:bodyPr>
          <a:lstStyle/>
          <a:p>
            <a:r>
              <a:rPr lang="th-TH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การขอใช้เครื่องเสียง คณะวิทยาศาสตร์</a:t>
            </a:r>
            <a:endParaRPr lang="en-US" sz="4000" b="1" dirty="0">
              <a:solidFill>
                <a:schemeClr val="tx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ชื่อเรื่อง 1"/>
          <p:cNvSpPr txBox="1">
            <a:spLocks/>
          </p:cNvSpPr>
          <p:nvPr/>
        </p:nvSpPr>
        <p:spPr>
          <a:xfrm>
            <a:off x="2133600" y="3820885"/>
            <a:ext cx="5257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ระบบงานสารบรรณ</a:t>
            </a:r>
            <a:endParaRPr lang="en-US" sz="4000" b="1" dirty="0">
              <a:solidFill>
                <a:schemeClr val="tx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วงรี 7"/>
          <p:cNvSpPr/>
          <p:nvPr/>
        </p:nvSpPr>
        <p:spPr>
          <a:xfrm>
            <a:off x="2667000" y="3886200"/>
            <a:ext cx="4267200" cy="123008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วงรี 3"/>
          <p:cNvSpPr/>
          <p:nvPr/>
        </p:nvSpPr>
        <p:spPr>
          <a:xfrm>
            <a:off x="1676400" y="1447800"/>
            <a:ext cx="6400800" cy="14478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พระอาทิตย์ 10"/>
          <p:cNvSpPr/>
          <p:nvPr/>
        </p:nvSpPr>
        <p:spPr>
          <a:xfrm>
            <a:off x="7696200" y="304800"/>
            <a:ext cx="990600" cy="9906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89048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838198" y="1828800"/>
            <a:ext cx="8033657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5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ขั้นตอนการ</a:t>
            </a:r>
            <a:r>
              <a:rPr lang="th-TH" sz="5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ให้บริการ งาน</a:t>
            </a:r>
            <a:r>
              <a:rPr lang="th-TH" sz="5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บริหารทั่วไป </a:t>
            </a:r>
            <a:endParaRPr lang="en-US" sz="5000" b="1" dirty="0">
              <a:solidFill>
                <a:schemeClr val="tx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838198" y="2895600"/>
            <a:ext cx="8033657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5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คณะวิทยาศาสตร์</a:t>
            </a:r>
            <a:endParaRPr lang="en-US" sz="5000" b="1" dirty="0">
              <a:solidFill>
                <a:schemeClr val="tx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หน้ายิ้ม 8"/>
          <p:cNvSpPr/>
          <p:nvPr/>
        </p:nvSpPr>
        <p:spPr>
          <a:xfrm>
            <a:off x="1600200" y="3303814"/>
            <a:ext cx="838200" cy="794657"/>
          </a:xfrm>
          <a:prstGeom prst="smileyFace">
            <a:avLst/>
          </a:prstGeom>
          <a:solidFill>
            <a:srgbClr val="E6CB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แผนผังลำดับงาน: เอกสาร 13"/>
          <p:cNvSpPr/>
          <p:nvPr/>
        </p:nvSpPr>
        <p:spPr>
          <a:xfrm>
            <a:off x="1219200" y="1600200"/>
            <a:ext cx="7239000" cy="2895600"/>
          </a:xfrm>
          <a:prstGeom prst="flowChartDocumen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045630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8458200" cy="1752600"/>
          </a:xfrm>
        </p:spPr>
        <p:txBody>
          <a:bodyPr>
            <a:noAutofit/>
          </a:bodyPr>
          <a:lstStyle/>
          <a:p>
            <a:pPr algn="l"/>
            <a:r>
              <a:rPr lang="th-TH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 นักศึกษาติดต่องาน</a:t>
            </a:r>
            <a:r>
              <a:rPr lang="th-TH" sz="4000" b="1" dirty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</a:t>
            </a:r>
            <a:r>
              <a:rPr lang="th-TH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นักศึกษา/ </a:t>
            </a:r>
            <a:r>
              <a:rPr lang="th-TH" sz="4000" b="1" dirty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เลขานุการ</a:t>
            </a:r>
            <a:r>
              <a:rPr lang="th-TH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ภาควิชา </a:t>
            </a:r>
            <a:br>
              <a:rPr lang="th-TH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b="1" dirty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เพื่อแจ้งรายละเอียดในการขอใช้บริการต่าง ๆ </a:t>
            </a:r>
            <a:r>
              <a:rPr lang="en-US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US" sz="4000" b="1" dirty="0">
              <a:solidFill>
                <a:schemeClr val="tx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762000" y="3657600"/>
            <a:ext cx="8001000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th-TH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 เจ้าหน้าที่</a:t>
            </a:r>
            <a:r>
              <a:rPr lang="th-TH" sz="4000" b="1" dirty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งานพัฒนา</a:t>
            </a:r>
            <a:r>
              <a:rPr lang="th-TH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นักศึกษา/ </a:t>
            </a:r>
            <a:r>
              <a:rPr lang="th-TH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เลขานุการภาควิชา</a:t>
            </a:r>
          </a:p>
          <a:p>
            <a:pPr lvl="0" algn="l"/>
            <a:r>
              <a:rPr lang="th-TH" sz="4000" b="1" dirty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ติดต่อ</a:t>
            </a:r>
            <a:r>
              <a:rPr lang="th-TH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ประสานงาน และส่งหนังสือ/เรื่อง ได้ที่ </a:t>
            </a:r>
          </a:p>
          <a:p>
            <a:pPr lvl="0" algn="l"/>
            <a:r>
              <a:rPr lang="th-TH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งาน</a:t>
            </a:r>
            <a:r>
              <a:rPr lang="th-TH" sz="4000" b="1" dirty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บริหาร</a:t>
            </a:r>
            <a:r>
              <a:rPr lang="th-TH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ทั่วไป</a:t>
            </a:r>
            <a:endParaRPr lang="en-US" sz="4000" b="1" dirty="0">
              <a:solidFill>
                <a:schemeClr val="tx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แผนผังลําดับงาน: กระบวนการสำรอง 6"/>
          <p:cNvSpPr/>
          <p:nvPr/>
        </p:nvSpPr>
        <p:spPr>
          <a:xfrm>
            <a:off x="457200" y="990600"/>
            <a:ext cx="8458200" cy="1752600"/>
          </a:xfrm>
          <a:prstGeom prst="flowChartAlternateProcess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แผนผังลําดับงาน: กระบวนการสำรอง 7"/>
          <p:cNvSpPr/>
          <p:nvPr/>
        </p:nvSpPr>
        <p:spPr>
          <a:xfrm>
            <a:off x="609600" y="3429000"/>
            <a:ext cx="8229600" cy="2667000"/>
          </a:xfrm>
          <a:prstGeom prst="flowChartAlternateProcess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045630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ctrTitle"/>
          </p:nvPr>
        </p:nvSpPr>
        <p:spPr>
          <a:xfrm>
            <a:off x="1066800" y="1143000"/>
            <a:ext cx="7315200" cy="1524000"/>
          </a:xfrm>
        </p:spPr>
        <p:txBody>
          <a:bodyPr>
            <a:noAutofit/>
          </a:bodyPr>
          <a:lstStyle/>
          <a:p>
            <a:pPr algn="l"/>
            <a:r>
              <a:rPr lang="th-TH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3</a:t>
            </a:r>
            <a:r>
              <a:rPr lang="th-TH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งาน</a:t>
            </a:r>
            <a:r>
              <a:rPr lang="th-TH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บริหารทั่วไป</a:t>
            </a:r>
            <a:br>
              <a:rPr lang="th-TH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b="1" dirty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ดำเนินการ</a:t>
            </a:r>
            <a:r>
              <a:rPr lang="th-TH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เสนอ</a:t>
            </a:r>
            <a:r>
              <a:rPr lang="th-TH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หนังสือ/เรื่อง ตามขั้นตอน</a:t>
            </a:r>
            <a:r>
              <a:rPr lang="en-US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  <a:r>
              <a:rPr lang="en-US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ส่งคืนงานพัฒนานักศึกษา/ เลขานุการภาควิชา</a:t>
            </a:r>
            <a:r>
              <a:rPr lang="en-US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US" sz="4000" b="1" dirty="0">
              <a:solidFill>
                <a:schemeClr val="tx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990600" y="3657600"/>
            <a:ext cx="7315200" cy="1905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th-TH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</a:t>
            </a:r>
            <a:r>
              <a:rPr lang="th-TH" sz="4000" b="1" dirty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นักศึกษา</a:t>
            </a:r>
            <a:r>
              <a:rPr lang="th-TH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ติดต่อ</a:t>
            </a:r>
            <a:r>
              <a:rPr lang="th-TH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เจ้าหน้าที่ งาน</a:t>
            </a:r>
            <a:r>
              <a:rPr lang="th-TH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</a:t>
            </a:r>
            <a:r>
              <a:rPr lang="th-TH" sz="4000" b="1" dirty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นักศึกษา </a:t>
            </a:r>
            <a:endParaRPr lang="th-TH" sz="4000" b="1" dirty="0" smtClean="0">
              <a:solidFill>
                <a:schemeClr val="tx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 algn="l"/>
            <a:r>
              <a:rPr lang="th-TH" sz="4000" b="1" dirty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หรือเลขานุการ</a:t>
            </a:r>
            <a:r>
              <a:rPr lang="th-TH" sz="4000" b="1" dirty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ภาควิชา </a:t>
            </a:r>
            <a:endParaRPr lang="th-TH" sz="4000" b="1" dirty="0" smtClean="0">
              <a:solidFill>
                <a:schemeClr val="tx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 algn="l"/>
            <a:r>
              <a:rPr lang="th-TH" sz="4000" b="1" dirty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</a:t>
            </a:r>
            <a:r>
              <a:rPr lang="th-TH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</a:t>
            </a:r>
            <a:r>
              <a:rPr lang="th-TH" sz="4000" b="1" dirty="0" smtClean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ติดตามหนังสือ/เรื่องที่</a:t>
            </a:r>
            <a:r>
              <a:rPr lang="th-TH" sz="4000" b="1" dirty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แจ้งความประสงค์ไว้</a:t>
            </a:r>
            <a:endParaRPr lang="en-US" sz="4000" b="1" dirty="0">
              <a:solidFill>
                <a:schemeClr val="tx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แผนผังลําดับงาน: กระบวนการสำรอง 4"/>
          <p:cNvSpPr/>
          <p:nvPr/>
        </p:nvSpPr>
        <p:spPr>
          <a:xfrm>
            <a:off x="609600" y="609600"/>
            <a:ext cx="8001000" cy="220980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แผนผังลําดับงาน: กระบวนการสำรอง 6"/>
          <p:cNvSpPr/>
          <p:nvPr/>
        </p:nvSpPr>
        <p:spPr>
          <a:xfrm>
            <a:off x="609600" y="3429000"/>
            <a:ext cx="8077200" cy="228600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250189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152400" y="1099458"/>
            <a:ext cx="8839200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5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ตัวอย่างหนังสือ</a:t>
            </a:r>
            <a:r>
              <a:rPr lang="th-TH" sz="5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ราชการ และ</a:t>
            </a:r>
            <a:r>
              <a:rPr lang="th-TH" sz="5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แบบฟอร์ม</a:t>
            </a:r>
            <a:r>
              <a:rPr lang="th-TH" sz="5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ต่างๆ </a:t>
            </a:r>
            <a:r>
              <a:rPr lang="th-TH" sz="5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สามารถดาวน์โหลดได้ที่</a:t>
            </a:r>
          </a:p>
        </p:txBody>
      </p:sp>
      <p:sp>
        <p:nvSpPr>
          <p:cNvPr id="9" name="หน้ายิ้ม 8"/>
          <p:cNvSpPr/>
          <p:nvPr/>
        </p:nvSpPr>
        <p:spPr>
          <a:xfrm>
            <a:off x="7772400" y="5105400"/>
            <a:ext cx="838200" cy="838200"/>
          </a:xfrm>
          <a:prstGeom prst="smileyFace">
            <a:avLst/>
          </a:prstGeom>
          <a:solidFill>
            <a:srgbClr val="E6CB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ชื่อเรื่อง 1"/>
          <p:cNvSpPr txBox="1">
            <a:spLocks/>
          </p:cNvSpPr>
          <p:nvPr/>
        </p:nvSpPr>
        <p:spPr>
          <a:xfrm>
            <a:off x="381000" y="3657601"/>
            <a:ext cx="88392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b="1" dirty="0" smtClean="0">
                <a:latin typeface="TH SarabunPSK" panose="020B0500040200020003" pitchFamily="34" charset="-34"/>
                <a:cs typeface="TH SarabunPSK" panose="020B0500040200020003" pitchFamily="34" charset="-34"/>
                <a:hlinkClick r:id="rId2"/>
              </a:rPr>
              <a:t>http://www.sci.ubu.ac.th/index.php/Main/office/101/5</a:t>
            </a:r>
            <a:endParaRPr lang="en-US" sz="3500" b="1" dirty="0">
              <a:solidFill>
                <a:schemeClr val="tx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คำบรรยายภาพแบบสี่เหลี่ยมมุมมน 1"/>
          <p:cNvSpPr/>
          <p:nvPr/>
        </p:nvSpPr>
        <p:spPr>
          <a:xfrm>
            <a:off x="381000" y="1066801"/>
            <a:ext cx="8458200" cy="2209799"/>
          </a:xfrm>
          <a:prstGeom prst="wedgeRoundRectCallou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5076542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119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ชุดรูปแบบของ Office</vt:lpstr>
      <vt:lpstr>การให้บริการงานบริหารทั่วไป</vt:lpstr>
      <vt:lpstr>การขอใช้สถานที่และห้องประชุม  อาคารวิจัย คณะวิทยาศาสตร์</vt:lpstr>
      <vt:lpstr>การขอใช้เครื่องเสียง คณะวิทยาศาสตร์</vt:lpstr>
      <vt:lpstr>Slide 4</vt:lpstr>
      <vt:lpstr>1.  นักศึกษาติดต่องานพัฒนานักศึกษา/ เลขานุการภาควิชา      เพื่อแจ้งรายละเอียดในการขอใช้บริการต่าง ๆ  </vt:lpstr>
      <vt:lpstr> 3. งานบริหารทั่วไป     ดำเนินการเสนอหนังสือ/เรื่อง ตามขั้นตอน และ     ส่งคืนงานพัฒนานักศึกษา/ เลขานุการภาควิชา 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แนวปฏิบัติในการ</dc:title>
  <dc:creator>sc_Sukanya</dc:creator>
  <cp:lastModifiedBy>scwarunee</cp:lastModifiedBy>
  <cp:revision>19</cp:revision>
  <dcterms:created xsi:type="dcterms:W3CDTF">2019-06-05T02:07:42Z</dcterms:created>
  <dcterms:modified xsi:type="dcterms:W3CDTF">2019-06-05T04:26:06Z</dcterms:modified>
</cp:coreProperties>
</file>